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6" r:id="rId3"/>
    <p:sldId id="277" r:id="rId4"/>
    <p:sldId id="278" r:id="rId5"/>
    <p:sldId id="279" r:id="rId6"/>
    <p:sldId id="280" r:id="rId7"/>
    <p:sldId id="282" r:id="rId8"/>
    <p:sldId id="283" r:id="rId9"/>
    <p:sldId id="28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39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98400" y="6120000"/>
            <a:ext cx="10800000" cy="97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3677055" y="6353968"/>
            <a:ext cx="14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1">
                    <a:lumMod val="65000"/>
                  </a:schemeClr>
                </a:solidFill>
              </a:rPr>
              <a:t>Баранов Микола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" y="6212650"/>
            <a:ext cx="916391" cy="590411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614791" y="6353968"/>
            <a:ext cx="140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Computer</a:t>
            </a:r>
            <a:r>
              <a:rPr lang="en-US" sz="1400" baseline="0" dirty="0" smtClean="0">
                <a:solidFill>
                  <a:schemeClr val="bg1">
                    <a:lumMod val="65000"/>
                  </a:schemeClr>
                </a:solidFill>
              </a:rPr>
              <a:t> Vision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6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0017"/>
            <a:ext cx="9144000" cy="24225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Оптичне розпізнавання символів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524000" y="4445542"/>
            <a:ext cx="9144000" cy="622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uk-UA" dirty="0" smtClean="0"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Баранов Микола</a:t>
            </a:r>
            <a:endParaRPr lang="en-US" dirty="0"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62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Ідея розпізнавання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958" y="2921136"/>
            <a:ext cx="1088599" cy="9533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182" name="Picture 14" descr="Image result for scann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32" y="2704289"/>
            <a:ext cx="1092740" cy="109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3" y="2704289"/>
            <a:ext cx="1387947" cy="1387947"/>
          </a:xfrm>
          <a:prstGeom prst="rect">
            <a:avLst/>
          </a:prstGeom>
        </p:spPr>
      </p:pic>
      <p:pic>
        <p:nvPicPr>
          <p:cNvPr id="7184" name="Picture 16" descr="Image result for camera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86" y="1157591"/>
            <a:ext cx="1179432" cy="9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mage result for smartphon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32" y="4399805"/>
            <a:ext cx="1094871" cy="109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mage result for black box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215" y="2712685"/>
            <a:ext cx="2158611" cy="13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mage result for magic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29" y="1846399"/>
            <a:ext cx="1690981" cy="12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mage result for text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243" y="2495837"/>
            <a:ext cx="1803907" cy="18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1524000" y="1750979"/>
            <a:ext cx="942912" cy="1145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528893" y="3397046"/>
            <a:ext cx="997340" cy="1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61216" y="4082897"/>
            <a:ext cx="1065017" cy="864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31666" y="3397046"/>
            <a:ext cx="709098" cy="13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951097" y="3410421"/>
            <a:ext cx="7746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381300" y="3410421"/>
            <a:ext cx="8441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4" name="Picture 26" descr="Image result for question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90" y="281368"/>
            <a:ext cx="1653770" cy="165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72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Алгоритм розпізнавання</a:t>
            </a:r>
            <a:r>
              <a:rPr lang="en-US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Підготовка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524000" y="941443"/>
            <a:ext cx="9144000" cy="21789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Усунення шуму</a:t>
            </a:r>
            <a:endParaRPr lang="en-US" dirty="0"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bandicam 2018-06-02 20-04-21-47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65" end="177"/>
                </p14:media>
              </p:ext>
            </p:extLst>
          </p:nvPr>
        </p:nvPicPr>
        <p:blipFill rotWithShape="1">
          <a:blip r:embed="rId4"/>
          <a:srcRect l="32111" t="11812" r="32088" b="39631"/>
          <a:stretch>
            <a:fillRect/>
          </a:stretch>
        </p:blipFill>
        <p:spPr>
          <a:xfrm>
            <a:off x="8261380" y="1155452"/>
            <a:ext cx="3492000" cy="2664000"/>
          </a:xfrm>
          <a:prstGeom prst="rect">
            <a:avLst/>
          </a:prstGeom>
        </p:spPr>
      </p:pic>
      <p:pic>
        <p:nvPicPr>
          <p:cNvPr id="9" name="Picture 8" descr="Image result for image convolutio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13202"/>
            <a:ext cx="4279383" cy="201249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70561" y="4033461"/>
                <a:ext cx="6096000" cy="9984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561" y="4033461"/>
                <a:ext cx="6096000" cy="9984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685928" y="4329156"/>
                <a:ext cx="264290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928" y="4329156"/>
                <a:ext cx="2642903" cy="6570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241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Алгоритм розпізнавання</a:t>
            </a:r>
            <a:r>
              <a:rPr lang="en-US" b="1" dirty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Бінаризація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524000" y="1006474"/>
            <a:ext cx="4176409" cy="622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Бінаризація методом Отсу</a:t>
            </a:r>
            <a:endParaRPr lang="en-US" dirty="0"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  <p:pic>
        <p:nvPicPr>
          <p:cNvPr id="3" name="bandicam 2018-06-02 21-09-44-20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95" end="7146"/>
                </p14:media>
              </p:ext>
            </p:extLst>
          </p:nvPr>
        </p:nvPicPr>
        <p:blipFill rotWithShape="1">
          <a:blip r:embed="rId4"/>
          <a:srcRect t="18371" b="264"/>
          <a:stretch>
            <a:fillRect/>
          </a:stretch>
        </p:blipFill>
        <p:spPr>
          <a:xfrm>
            <a:off x="6441451" y="1006474"/>
            <a:ext cx="5622533" cy="3225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4204" y="2290527"/>
                <a:ext cx="6096000" cy="16847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04" y="2290527"/>
                <a:ext cx="6096000" cy="16847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304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Алгоритм розпізнавання. Вирівнювання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3"/>
              <p:cNvSpPr txBox="1">
                <a:spLocks/>
              </p:cNvSpPr>
              <p:nvPr/>
            </p:nvSpPr>
            <p:spPr>
              <a:xfrm>
                <a:off x="861527" y="1157591"/>
                <a:ext cx="6752253" cy="1352344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 </m:t>
                      </m:r>
                      <m:func>
                        <m:funcPr>
                          <m:ctrlPr>
                            <a:rPr lang="en-US" i="1"/>
                          </m:ctrlPr>
                        </m:funcPr>
                        <m:fName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uk-UA" i="1"/>
                                <m:t>𝑖</m:t>
                              </m:r>
                              <m:r>
                                <a:rPr lang="uk-UA" i="1"/>
                                <m:t>=0</m:t>
                              </m:r>
                            </m:sub>
                            <m:sup>
                              <m:r>
                                <a:rPr lang="uk-UA" i="1"/>
                                <m:t>𝑛</m:t>
                              </m:r>
                            </m:sup>
                            <m:e>
                              <m:r>
                                <a:rPr lang="uk-UA" i="1"/>
                                <m:t>|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/>
                                  </m:ctrlPr>
                                </m:naryPr>
                                <m:sub>
                                  <m:r>
                                    <a:rPr lang="en-US" i="1"/>
                                    <m:t>𝑗</m:t>
                                  </m:r>
                                  <m:r>
                                    <a:rPr lang="uk-UA" i="1"/>
                                    <m:t>=0</m:t>
                                  </m:r>
                                </m:sub>
                                <m:sup>
                                  <m:r>
                                    <a:rPr lang="uk-UA" i="1"/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uk-UA" i="1"/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uk-UA" i="1"/>
                                        <m:t>𝜑</m:t>
                                      </m:r>
                                    </m:sub>
                                  </m:sSub>
                                  <m:r>
                                    <a:rPr lang="uk-UA" i="1"/>
                                    <m:t>(</m:t>
                                  </m:r>
                                  <m:r>
                                    <a:rPr lang="uk-UA" i="1"/>
                                    <m:t>𝑗</m:t>
                                  </m:r>
                                  <m:r>
                                    <a:rPr lang="uk-UA" i="1"/>
                                    <m:t>,</m:t>
                                  </m:r>
                                  <m:r>
                                    <a:rPr lang="uk-UA" i="1"/>
                                    <m:t>𝑦</m:t>
                                  </m:r>
                                  <m:r>
                                    <a:rPr lang="uk-UA" i="1"/>
                                    <m:t>)</m:t>
                                  </m:r>
                                </m:e>
                              </m:nary>
                              <m:r>
                                <a:rPr lang="uk-UA" i="1"/>
                                <m:t>− </m:t>
                              </m:r>
                              <m:f>
                                <m:fPr>
                                  <m:ctrlPr>
                                    <a:rPr lang="en-US" i="1"/>
                                  </m:ctrlPr>
                                </m:fPr>
                                <m:num>
                                  <m:r>
                                    <a:rPr lang="uk-UA" i="1"/>
                                    <m:t>1</m:t>
                                  </m:r>
                                </m:num>
                                <m:den>
                                  <m:r>
                                    <a:rPr lang="uk-UA" i="1"/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/>
                                  </m:ctrlPr>
                                </m:naryPr>
                                <m:sub>
                                  <m:r>
                                    <a:rPr lang="uk-UA" i="1"/>
                                    <m:t>𝑗</m:t>
                                  </m:r>
                                  <m:r>
                                    <a:rPr lang="uk-UA" i="1"/>
                                    <m:t>=0</m:t>
                                  </m:r>
                                </m:sub>
                                <m:sup>
                                  <m:r>
                                    <a:rPr lang="uk-UA" i="1"/>
                                    <m:t>𝑛</m:t>
                                  </m:r>
                                </m:sup>
                                <m:e>
                                  <m:r>
                                    <a:rPr lang="uk-UA" i="1"/>
                                    <m:t>𝐻</m:t>
                                  </m:r>
                                  <m:r>
                                    <a:rPr lang="uk-UA" i="1"/>
                                    <m:t>(</m:t>
                                  </m:r>
                                  <m:r>
                                    <a:rPr lang="uk-UA" i="1"/>
                                    <m:t>𝑗</m:t>
                                  </m:r>
                                  <m:r>
                                    <a:rPr lang="uk-UA" i="1"/>
                                    <m:t>)</m:t>
                                  </m:r>
                                </m:e>
                              </m:nary>
                              <m:r>
                                <a:rPr lang="uk-UA" i="1"/>
                                <m:t>| </m:t>
                              </m:r>
                            </m:e>
                          </m:nary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dirty="0"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Content Placeholder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27" y="1157591"/>
                <a:ext cx="6752253" cy="13523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12" y="2509935"/>
            <a:ext cx="4898944" cy="32070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10" y="2509935"/>
            <a:ext cx="1296511" cy="32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Алгоритм розпізнавання. Вирівнювання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44" y="953310"/>
            <a:ext cx="5296539" cy="46790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81" y="953310"/>
            <a:ext cx="1754221" cy="47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Алгоритм розпізнавання. Сегментація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4303465"/>
            <a:ext cx="11171888" cy="1188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10056" y="1499451"/>
                <a:ext cx="7574828" cy="1792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2400" dirty="0" smtClean="0">
                    <a:latin typeface="Cambria Math" panose="02040503050406030204" pitchFamily="18" charset="0"/>
                  </a:rPr>
                  <a:t>Відкриття</a:t>
                </a: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+(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 ≠0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  <m:lim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d>
                                        <m:dPr>
                                          <m:begChr m:val="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+(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begChr m:val="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 ≠0</m:t>
                                      </m:r>
                                    </m:e>
                                  </m:eqAr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56" y="1499451"/>
                <a:ext cx="7574828" cy="1792991"/>
              </a:xfrm>
              <a:prstGeom prst="rect">
                <a:avLst/>
              </a:prstGeom>
              <a:blipFill rotWithShape="0">
                <a:blip r:embed="rId3"/>
                <a:stretch>
                  <a:fillRect t="-2721" b="-9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orphology_2_Tutorial_Theory_Ope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22" y="1157591"/>
            <a:ext cx="3781035" cy="245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7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Алгоритм розпізнавання. </a:t>
            </a:r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Сегментація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2" y="1157591"/>
            <a:ext cx="4787468" cy="1707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91" y="1296175"/>
            <a:ext cx="5279612" cy="142996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439851" y="2009334"/>
            <a:ext cx="997340" cy="1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68" y="2286000"/>
            <a:ext cx="1889760" cy="3764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57" y="2286000"/>
            <a:ext cx="2316480" cy="37646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599234" y="2147416"/>
            <a:ext cx="3877156" cy="1033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39660" y="4030970"/>
            <a:ext cx="4103557" cy="1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20000" y="3996000"/>
            <a:ext cx="23017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33449" y="4469413"/>
            <a:ext cx="23017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Алгоритм розпізнавання. Класифікація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C:\Users\Admin\AppData\Local\Microsoft\Windows\INetCache\Content.Word\tikz1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23" y="1157591"/>
            <a:ext cx="6100422" cy="331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Picture 3" descr="sigmo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43" y="1157591"/>
            <a:ext cx="4420868" cy="3310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4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52</Words>
  <Application>Microsoft Office PowerPoint</Application>
  <PresentationFormat>Widescreen</PresentationFormat>
  <Paragraphs>28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Lviv NAtional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is new black</dc:title>
  <dc:creator>Nikolay</dc:creator>
  <cp:lastModifiedBy>Nikolay</cp:lastModifiedBy>
  <cp:revision>18</cp:revision>
  <dcterms:created xsi:type="dcterms:W3CDTF">2018-06-02T15:39:40Z</dcterms:created>
  <dcterms:modified xsi:type="dcterms:W3CDTF">2018-06-03T13:13:21Z</dcterms:modified>
</cp:coreProperties>
</file>